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8" r:id="rId12"/>
    <p:sldId id="270" r:id="rId13"/>
    <p:sldId id="271" r:id="rId14"/>
    <p:sldId id="266" r:id="rId15"/>
    <p:sldId id="273" r:id="rId16"/>
    <p:sldId id="267" r:id="rId17"/>
    <p:sldId id="274" r:id="rId18"/>
    <p:sldId id="272" r:id="rId19"/>
    <p:sldId id="281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3858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5166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92035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98647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4819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4927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324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60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6239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8393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7167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o-R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63441-0896-4684-B349-B34A9C112AFD}" type="datetimeFigureOut">
              <a:rPr lang="ro-RO" smtClean="0"/>
              <a:t>10.05.2024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E1D06-EC69-4534-83C7-3C38ECC431E4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70479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file:///C:\Users\BY%20ASUS\Desktop\ROBOT-PROGRAME\ROBOT-VIDEOS\mod1.mp4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file:///C:\Users\BY%20ASUS\Desktop\ROBOT-PROGRAME\ROBOT-VIDEOS\mod2.mp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file:///C:\Users\BY%20ASUS\Desktop\ROBOT-PROGRAME\ROBOT-VIDEOS\mod3.mp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BY%20ASUS\Desktop\ROBOT-PROGRAME\ROBOT-VIDEOS\mod4.mp4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BY%20ASUS\Desktop\ROBOT-PROGRAME\ROBOT-VIDEOS\mod5-1.mp4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05000"/>
            <a:ext cx="5791200" cy="4343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1173321"/>
            <a:ext cx="5943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60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    </a:t>
            </a:r>
            <a:r>
              <a:rPr lang="en-US" sz="260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Robot electronic de monitorizare cu alarm</a:t>
            </a:r>
            <a:r>
              <a:rPr lang="ro-RO" sz="260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ă ș</a:t>
            </a:r>
            <a:r>
              <a:rPr lang="en-US" sz="260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i control la distan</a:t>
            </a:r>
            <a:r>
              <a:rPr lang="ro-RO" sz="260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ță</a:t>
            </a:r>
            <a:endParaRPr lang="ro-RO" sz="2600">
              <a:solidFill>
                <a:schemeClr val="bg1">
                  <a:lumMod val="9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228600"/>
            <a:ext cx="391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600" b="1" smtClean="0">
                <a:solidFill>
                  <a:schemeClr val="bg1">
                    <a:lumMod val="95000"/>
                  </a:schemeClr>
                </a:solidFill>
              </a:rPr>
              <a:t>Student : </a:t>
            </a:r>
            <a:r>
              <a:rPr lang="en-US" sz="1600" b="1" smtClean="0">
                <a:solidFill>
                  <a:schemeClr val="bg1">
                    <a:lumMod val="95000"/>
                  </a:schemeClr>
                </a:solidFill>
              </a:rPr>
              <a:t>Coca Alin Petru</a:t>
            </a:r>
          </a:p>
          <a:p>
            <a:r>
              <a:rPr lang="ro-RO" sz="1600" b="1" smtClean="0">
                <a:solidFill>
                  <a:schemeClr val="bg1">
                    <a:lumMod val="95000"/>
                  </a:schemeClr>
                </a:solidFill>
              </a:rPr>
              <a:t>Prof. Îndrumător : Claudiu Tufan</a:t>
            </a:r>
            <a:endParaRPr lang="ro-RO" sz="1600" b="1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3962400"/>
            <a:ext cx="3581400" cy="914400"/>
          </a:xfrm>
        </p:spPr>
        <p:txBody>
          <a:bodyPr>
            <a:noAutofit/>
          </a:bodyPr>
          <a:lstStyle/>
          <a:p>
            <a:r>
              <a:rPr lang="ro-RO" sz="3200" b="1" smtClean="0">
                <a:solidFill>
                  <a:schemeClr val="bg1">
                    <a:lumMod val="95000"/>
                  </a:schemeClr>
                </a:solidFill>
              </a:rPr>
              <a:t>Componentele robotului de pe partea inferioara a sasiului</a:t>
            </a:r>
            <a:endParaRPr lang="ro-RO" sz="3200" b="1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" r="1963" b="1414"/>
          <a:stretch/>
        </p:blipFill>
        <p:spPr>
          <a:xfrm rot="5400000">
            <a:off x="-269101" y="1183500"/>
            <a:ext cx="6024601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37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8" t="6668" r="9391" b="13933"/>
          <a:stretch/>
        </p:blipFill>
        <p:spPr>
          <a:xfrm rot="5400000">
            <a:off x="-685801" y="1295401"/>
            <a:ext cx="6172201" cy="4343400"/>
          </a:xfrm>
          <a:prstGeom prst="rect">
            <a:avLst/>
          </a:prstGeom>
          <a:ln w="317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7" r="4813" b="5696"/>
          <a:stretch/>
        </p:blipFill>
        <p:spPr>
          <a:xfrm rot="5400000">
            <a:off x="3771897" y="1409702"/>
            <a:ext cx="6172203" cy="4114801"/>
          </a:xfrm>
          <a:prstGeom prst="rect">
            <a:avLst/>
          </a:prstGeom>
          <a:ln w="3175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63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520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Circuitul robotului</a:t>
            </a:r>
            <a:endParaRPr lang="ro-RO" sz="520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6705600" cy="5181600"/>
          </a:xfrm>
          <a:ln w="25400" cap="flat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545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Circuitul receptorului din cadrul robotului</a:t>
            </a:r>
            <a:endParaRPr lang="ro-RO" sz="3600" b="1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" t="4517" r="3840" b="11742"/>
          <a:stretch/>
        </p:blipFill>
        <p:spPr>
          <a:xfrm>
            <a:off x="990600" y="1524000"/>
            <a:ext cx="7162800" cy="4918049"/>
          </a:xfrm>
        </p:spPr>
      </p:pic>
    </p:spTree>
    <p:extLst>
      <p:ext uri="{BB962C8B-B14F-4D97-AF65-F5344CB8AC3E}">
        <p14:creationId xmlns:p14="http://schemas.microsoft.com/office/powerpoint/2010/main" val="423452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24944" r="12042" b="19389"/>
          <a:stretch/>
        </p:blipFill>
        <p:spPr>
          <a:xfrm rot="5400000">
            <a:off x="-653886" y="1873085"/>
            <a:ext cx="6261482" cy="3124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4419600"/>
            <a:ext cx="8229600" cy="1143000"/>
          </a:xfrm>
        </p:spPr>
        <p:txBody>
          <a:bodyPr>
            <a:normAutofit/>
          </a:bodyPr>
          <a:lstStyle/>
          <a:p>
            <a:r>
              <a:rPr lang="ro-RO" sz="460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Telecomanda</a:t>
            </a:r>
            <a:endParaRPr lang="ro-RO" sz="460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0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81100" y="876300"/>
            <a:ext cx="6400800" cy="51054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38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525" y="1381125"/>
            <a:ext cx="5562600" cy="4171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1200" r="9301" b="28267"/>
          <a:stretch/>
        </p:blipFill>
        <p:spPr>
          <a:xfrm rot="5400000">
            <a:off x="4032285" y="2216117"/>
            <a:ext cx="5486401" cy="2425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8157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M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6" name="AutoShape 6" descr="M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7" name="AutoShape 8" descr="Medi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sp>
        <p:nvSpPr>
          <p:cNvPr id="8" name="AutoShape 10" descr="Media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o-RO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67000" y="160336"/>
            <a:ext cx="3733801" cy="65663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0375" y="762000"/>
            <a:ext cx="211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smtClean="0">
                <a:solidFill>
                  <a:schemeClr val="bg1">
                    <a:lumMod val="85000"/>
                  </a:schemeClr>
                </a:solidFill>
              </a:rPr>
              <a:t>Interiorul pl</a:t>
            </a:r>
            <a:r>
              <a:rPr lang="ro-RO" sz="2400" b="1" i="1" smtClean="0">
                <a:solidFill>
                  <a:schemeClr val="bg1">
                    <a:lumMod val="85000"/>
                  </a:schemeClr>
                </a:solidFill>
              </a:rPr>
              <a:t>ă</a:t>
            </a:r>
            <a:r>
              <a:rPr lang="en-US" sz="2400" b="1" i="1" smtClean="0">
                <a:solidFill>
                  <a:schemeClr val="bg1">
                    <a:lumMod val="85000"/>
                  </a:schemeClr>
                </a:solidFill>
              </a:rPr>
              <a:t>cii</a:t>
            </a:r>
            <a:endParaRPr lang="ro-RO" sz="2400" b="1" i="1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83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0"/>
            <a:ext cx="8723640" cy="6172200"/>
          </a:xfrm>
          <a:prstGeom prst="rect">
            <a:avLst/>
          </a:prstGeom>
          <a:ln w="34925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294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09800"/>
            <a:ext cx="8077200" cy="1036638"/>
          </a:xfrm>
        </p:spPr>
        <p:txBody>
          <a:bodyPr/>
          <a:lstStyle/>
          <a:p>
            <a:r>
              <a:rPr lang="ro-RO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Modurile de funcționare.</a:t>
            </a:r>
            <a:endParaRPr lang="ro-RO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802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3" t="14143" r="10447" b="13730"/>
          <a:stretch/>
        </p:blipFill>
        <p:spPr>
          <a:xfrm>
            <a:off x="685800" y="381000"/>
            <a:ext cx="7840915" cy="6019800"/>
          </a:xfrm>
          <a:prstGeom prst="rect">
            <a:avLst/>
          </a:prstGeom>
          <a:ln w="44450" cap="sq">
            <a:solidFill>
              <a:schemeClr val="bg1">
                <a:lumMod val="8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57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8229600" cy="1143000"/>
          </a:xfrm>
        </p:spPr>
        <p:txBody>
          <a:bodyPr>
            <a:normAutofit/>
          </a:bodyPr>
          <a:lstStyle/>
          <a:p>
            <a:r>
              <a:rPr lang="ro-RO" sz="3600" b="1" i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 1 de funcționare</a:t>
            </a:r>
            <a:endParaRPr lang="ro-RO" sz="3600" b="1" i="1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Movie 6">
            <a:hlinkClick r:id="rId2" action="ppaction://program" highlightClick="1"/>
          </p:cNvPr>
          <p:cNvSpPr/>
          <p:nvPr/>
        </p:nvSpPr>
        <p:spPr>
          <a:xfrm>
            <a:off x="7772400" y="1843220"/>
            <a:ext cx="1143000" cy="894472"/>
          </a:xfrm>
          <a:prstGeom prst="actionButtonMovie">
            <a:avLst/>
          </a:prstGeom>
          <a:solidFill>
            <a:schemeClr val="bg1">
              <a:lumMod val="95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6313490" cy="147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135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8229600" cy="1143000"/>
          </a:xfrm>
        </p:spPr>
        <p:txBody>
          <a:bodyPr>
            <a:normAutofit/>
          </a:bodyPr>
          <a:lstStyle/>
          <a:p>
            <a:r>
              <a:rPr lang="ro-RO" sz="3600" b="1" i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 2 de funcționare</a:t>
            </a:r>
            <a:endParaRPr lang="ro-RO" sz="3600" b="1" i="1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Action Button: Movie 3">
            <a:hlinkClick r:id="rId2" action="ppaction://program" highlightClick="1"/>
          </p:cNvPr>
          <p:cNvSpPr/>
          <p:nvPr/>
        </p:nvSpPr>
        <p:spPr>
          <a:xfrm>
            <a:off x="7772400" y="1828800"/>
            <a:ext cx="1143000" cy="894472"/>
          </a:xfrm>
          <a:prstGeom prst="actionButtonMovie">
            <a:avLst/>
          </a:prstGeom>
          <a:solidFill>
            <a:schemeClr val="bg1">
              <a:lumMod val="95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2833"/>
            <a:ext cx="6324600" cy="147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7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8229600" cy="1143000"/>
          </a:xfrm>
        </p:spPr>
        <p:txBody>
          <a:bodyPr>
            <a:normAutofit/>
          </a:bodyPr>
          <a:lstStyle/>
          <a:p>
            <a:r>
              <a:rPr lang="ro-RO" sz="3600" b="1" i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 3 de funcționare</a:t>
            </a:r>
            <a:endParaRPr lang="ro-RO" sz="3600" b="1" i="1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Movie 6">
            <a:hlinkClick r:id="rId2" action="ppaction://program" highlightClick="1"/>
          </p:cNvPr>
          <p:cNvSpPr/>
          <p:nvPr/>
        </p:nvSpPr>
        <p:spPr>
          <a:xfrm>
            <a:off x="7772400" y="1828800"/>
            <a:ext cx="1143000" cy="894472"/>
          </a:xfrm>
          <a:prstGeom prst="actionButtonMovie">
            <a:avLst/>
          </a:prstGeom>
          <a:solidFill>
            <a:schemeClr val="bg1">
              <a:lumMod val="95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6350664" cy="1471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7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19784"/>
            <a:ext cx="6400800" cy="150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33600" y="4724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3600" b="1" i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 4 de funcționare</a:t>
            </a:r>
            <a:endParaRPr lang="ro-RO" sz="3600" b="1" i="1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Action Button: Movie 6">
            <a:hlinkClick r:id="rId3" action="ppaction://program" highlightClick="1"/>
          </p:cNvPr>
          <p:cNvSpPr/>
          <p:nvPr/>
        </p:nvSpPr>
        <p:spPr>
          <a:xfrm>
            <a:off x="7772400" y="1828800"/>
            <a:ext cx="1143000" cy="894472"/>
          </a:xfrm>
          <a:prstGeom prst="actionButtonMovie">
            <a:avLst/>
          </a:prstGeom>
          <a:solidFill>
            <a:schemeClr val="bg1">
              <a:lumMod val="95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767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97044"/>
            <a:ext cx="6357048" cy="150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ction Button: Movie 5">
            <a:hlinkClick r:id="rId3" action="ppaction://program" highlightClick="1"/>
          </p:cNvPr>
          <p:cNvSpPr/>
          <p:nvPr/>
        </p:nvSpPr>
        <p:spPr>
          <a:xfrm>
            <a:off x="7772400" y="1828800"/>
            <a:ext cx="1143000" cy="894472"/>
          </a:xfrm>
          <a:prstGeom prst="actionButtonMovie">
            <a:avLst/>
          </a:prstGeom>
          <a:solidFill>
            <a:schemeClr val="bg1">
              <a:lumMod val="95000"/>
              <a:alpha val="9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33600" y="4724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sz="3600" b="1" i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 5 de funcționare</a:t>
            </a:r>
            <a:endParaRPr lang="ro-RO" sz="3600" b="1" i="1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67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229600" cy="1143000"/>
          </a:xfrm>
        </p:spPr>
        <p:txBody>
          <a:bodyPr>
            <a:normAutofit/>
          </a:bodyPr>
          <a:lstStyle/>
          <a:p>
            <a:r>
              <a:rPr lang="ro-RO" sz="3600" b="1" i="1" smtClean="0">
                <a:solidFill>
                  <a:schemeClr val="bg1">
                    <a:lumMod val="95000"/>
                  </a:schemeClr>
                </a:solidFill>
              </a:rPr>
              <a:t>Va multumesc pentru atenție !</a:t>
            </a:r>
            <a:endParaRPr lang="ro-RO" sz="3600" b="1" i="1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72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7" t="12656" r="9271" b="17464"/>
          <a:stretch/>
        </p:blipFill>
        <p:spPr>
          <a:xfrm>
            <a:off x="304800" y="1066800"/>
            <a:ext cx="5435668" cy="4267200"/>
          </a:xfrm>
          <a:prstGeom prst="rect">
            <a:avLst/>
          </a:prstGeom>
          <a:ln w="2540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11392" y="4191000"/>
            <a:ext cx="312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  Reprezinta un </a:t>
            </a:r>
            <a:r>
              <a:rPr lang="ro-RO" sz="2400" i="1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sistem electronic</a:t>
            </a:r>
            <a:r>
              <a:rPr lang="ro-RO" sz="240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 alcatuit din mai multe </a:t>
            </a:r>
            <a:r>
              <a:rPr lang="ro-RO" sz="2400" u="sng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componente</a:t>
            </a:r>
            <a:endParaRPr lang="ro-RO" sz="2400" u="sng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229600" cy="1143000"/>
          </a:xfrm>
        </p:spPr>
        <p:txBody>
          <a:bodyPr>
            <a:normAutofit/>
          </a:bodyPr>
          <a:lstStyle/>
          <a:p>
            <a:r>
              <a:rPr lang="ro-RO" sz="4000" i="1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t>Ansamblul de componente</a:t>
            </a:r>
            <a:endParaRPr lang="ro-RO" sz="4000" i="1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/>
          <a:stretch/>
        </p:blipFill>
        <p:spPr>
          <a:xfrm rot="5400000">
            <a:off x="19637" y="1656764"/>
            <a:ext cx="4913725" cy="4495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80" y="4471416"/>
            <a:ext cx="3963242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94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" t="17000" r="3132" b="9421"/>
          <a:stretch/>
        </p:blipFill>
        <p:spPr>
          <a:xfrm>
            <a:off x="381000" y="762000"/>
            <a:ext cx="8383962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788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8369" r="-237" b="15368"/>
          <a:stretch/>
        </p:blipFill>
        <p:spPr>
          <a:xfrm>
            <a:off x="381000" y="762000"/>
            <a:ext cx="8351919" cy="502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3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3400"/>
            <a:ext cx="7620000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582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2" r="13342"/>
          <a:stretch/>
        </p:blipFill>
        <p:spPr>
          <a:xfrm>
            <a:off x="1143000" y="228600"/>
            <a:ext cx="6629400" cy="64106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822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1" t="7122" r="17865" b="9171"/>
          <a:stretch/>
        </p:blipFill>
        <p:spPr>
          <a:xfrm>
            <a:off x="1219200" y="228600"/>
            <a:ext cx="6355080" cy="62732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38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87</Words>
  <Application>Microsoft Office PowerPoint</Application>
  <PresentationFormat>On-screen Show (4:3)</PresentationFormat>
  <Paragraphs>17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Ansamblul de componente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Componentele robotului de pe partea inferioara a sasiului</vt:lpstr>
      <vt:lpstr>PowerPoint Presentation</vt:lpstr>
      <vt:lpstr>Circuitul robotului</vt:lpstr>
      <vt:lpstr>Circuitul receptorului din cadrul robotului</vt:lpstr>
      <vt:lpstr>Telecomanda</vt:lpstr>
      <vt:lpstr>PowerPoint Presentation</vt:lpstr>
      <vt:lpstr>PowerPoint Presentation</vt:lpstr>
      <vt:lpstr>PowerPoint Presentation</vt:lpstr>
      <vt:lpstr>PowerPoint Presentation</vt:lpstr>
      <vt:lpstr>Modurile de funcționare.</vt:lpstr>
      <vt:lpstr>Modul 1 de funcționare</vt:lpstr>
      <vt:lpstr>Modul 2 de funcționare</vt:lpstr>
      <vt:lpstr>Modul 3 de funcționare</vt:lpstr>
      <vt:lpstr>PowerPoint Presentation</vt:lpstr>
      <vt:lpstr>PowerPoint Presentation</vt:lpstr>
      <vt:lpstr>Va multumesc pentru atenție 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BY ASUS</dc:creator>
  <cp:lastModifiedBy>BY ASUS</cp:lastModifiedBy>
  <cp:revision>102</cp:revision>
  <dcterms:created xsi:type="dcterms:W3CDTF">2024-05-08T22:07:58Z</dcterms:created>
  <dcterms:modified xsi:type="dcterms:W3CDTF">2024-05-10T08:56:35Z</dcterms:modified>
</cp:coreProperties>
</file>